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9" r:id="rId2"/>
    <p:sldId id="260" r:id="rId3"/>
    <p:sldId id="261" r:id="rId4"/>
    <p:sldId id="262" r:id="rId5"/>
    <p:sldId id="263" r:id="rId6"/>
    <p:sldId id="264" r:id="rId7"/>
    <p:sldId id="281" r:id="rId8"/>
    <p:sldId id="282" r:id="rId9"/>
    <p:sldId id="28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423AFD7-076F-4ADA-8D9B-E59D7D3DB915}">
          <p14:sldIdLst>
            <p14:sldId id="259"/>
            <p14:sldId id="260"/>
            <p14:sldId id="261"/>
            <p14:sldId id="262"/>
            <p14:sldId id="263"/>
            <p14:sldId id="264"/>
            <p14:sldId id="281"/>
            <p14:sldId id="282"/>
            <p14:sldId id="283"/>
          </p14:sldIdLst>
        </p14:section>
        <p14:section name="Раздел без заголовка" id="{15902454-819F-470B-8712-C1BD9878C90A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>
        <p:scale>
          <a:sx n="79" d="100"/>
          <a:sy n="79" d="100"/>
        </p:scale>
        <p:origin x="-2544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BCC6A-048E-4CD2-AC5D-D58FC8AD8EA5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27761-F6FD-4E96-9479-8E1C2E93C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9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33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33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35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7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4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14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84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0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08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95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CD25A-D7D0-4E1C-86E2-7444BECCD4BA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6DCDE-7CCC-4385-A808-56452B9AC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01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233487"/>
            <a:ext cx="78105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792088"/>
          </a:xfrm>
        </p:spPr>
        <p:txBody>
          <a:bodyPr>
            <a:noAutofit/>
          </a:bodyPr>
          <a:lstStyle/>
          <a:p>
            <a:r>
              <a:rPr lang="ru-RU" sz="3200" b="1" i="1" dirty="0" smtClean="0"/>
              <a:t>ИСХОДНЫЕ ДАННЫЕ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628800"/>
            <a:ext cx="8723312" cy="4525963"/>
          </a:xfrm>
        </p:spPr>
        <p:txBody>
          <a:bodyPr/>
          <a:lstStyle/>
          <a:p>
            <a:r>
              <a:rPr lang="ru-RU" dirty="0"/>
              <a:t>Дерен белый </a:t>
            </a:r>
            <a:r>
              <a:rPr lang="ru-RU" dirty="0" smtClean="0"/>
              <a:t>- 100шт</a:t>
            </a:r>
            <a:r>
              <a:rPr lang="ru-RU" dirty="0"/>
              <a:t>. 0,7 до 1м </a:t>
            </a:r>
            <a:endParaRPr lang="ru-RU" dirty="0" smtClean="0"/>
          </a:p>
          <a:p>
            <a:r>
              <a:rPr lang="ru-RU" dirty="0" smtClean="0"/>
              <a:t>Рябина - 20шт</a:t>
            </a:r>
            <a:r>
              <a:rPr lang="ru-RU" dirty="0"/>
              <a:t>. </a:t>
            </a:r>
            <a:r>
              <a:rPr lang="ru-RU" dirty="0" smtClean="0"/>
              <a:t>от </a:t>
            </a:r>
            <a:r>
              <a:rPr lang="ru-RU" dirty="0"/>
              <a:t>2,5 метров </a:t>
            </a:r>
            <a:endParaRPr lang="ru-RU" dirty="0" smtClean="0"/>
          </a:p>
          <a:p>
            <a:r>
              <a:rPr lang="ru-RU" dirty="0" smtClean="0"/>
              <a:t>Клён - 20 </a:t>
            </a:r>
            <a:r>
              <a:rPr lang="ru-RU" dirty="0"/>
              <a:t>шт. </a:t>
            </a:r>
            <a:r>
              <a:rPr lang="ru-RU" dirty="0" smtClean="0"/>
              <a:t>от </a:t>
            </a:r>
            <a:r>
              <a:rPr lang="ru-RU" dirty="0"/>
              <a:t>2,5 метров </a:t>
            </a:r>
            <a:endParaRPr lang="ru-RU" dirty="0" smtClean="0"/>
          </a:p>
          <a:p>
            <a:r>
              <a:rPr lang="ru-RU" dirty="0" smtClean="0"/>
              <a:t>Липа - 20 </a:t>
            </a:r>
            <a:r>
              <a:rPr lang="ru-RU" dirty="0"/>
              <a:t>шт</a:t>
            </a:r>
            <a:r>
              <a:rPr lang="ru-RU" dirty="0" smtClean="0"/>
              <a:t>. от </a:t>
            </a:r>
            <a:r>
              <a:rPr lang="ru-RU" dirty="0"/>
              <a:t>2,5 метров </a:t>
            </a:r>
            <a:endParaRPr lang="ru-RU" dirty="0" smtClean="0"/>
          </a:p>
          <a:p>
            <a:r>
              <a:rPr lang="ru-RU" dirty="0" smtClean="0"/>
              <a:t>Сирень - 20 </a:t>
            </a:r>
            <a:r>
              <a:rPr lang="ru-RU" dirty="0" err="1"/>
              <a:t>шт</a:t>
            </a:r>
            <a:r>
              <a:rPr lang="ru-RU" dirty="0"/>
              <a:t> </a:t>
            </a:r>
            <a:r>
              <a:rPr lang="ru-RU" dirty="0" smtClean="0"/>
              <a:t>от </a:t>
            </a:r>
            <a:r>
              <a:rPr lang="ru-RU" dirty="0"/>
              <a:t>2 метров </a:t>
            </a:r>
            <a:endParaRPr lang="ru-RU" dirty="0" smtClean="0"/>
          </a:p>
          <a:p>
            <a:r>
              <a:rPr lang="ru-RU" dirty="0" smtClean="0"/>
              <a:t>Чубушник - 20шт </a:t>
            </a:r>
            <a:r>
              <a:rPr lang="ru-RU" dirty="0"/>
              <a:t>от 1м до 1,5м</a:t>
            </a:r>
          </a:p>
        </p:txBody>
      </p:sp>
    </p:spTree>
    <p:extLst>
      <p:ext uri="{BB962C8B-B14F-4D97-AF65-F5344CB8AC3E}">
        <p14:creationId xmlns:p14="http://schemas.microsoft.com/office/powerpoint/2010/main" val="37760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88032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Улица Карла Маркса</a:t>
            </a:r>
            <a:endParaRPr lang="ru-RU" sz="2800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0688"/>
            <a:ext cx="6534089" cy="2808312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01008"/>
            <a:ext cx="6480720" cy="3142474"/>
          </a:xfrm>
        </p:spPr>
      </p:pic>
    </p:spTree>
    <p:extLst>
      <p:ext uri="{BB962C8B-B14F-4D97-AF65-F5344CB8AC3E}">
        <p14:creationId xmlns:p14="http://schemas.microsoft.com/office/powerpoint/2010/main" val="8138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8640"/>
            <a:ext cx="6385587" cy="3096344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429000"/>
            <a:ext cx="6480720" cy="3142474"/>
          </a:xfrm>
        </p:spPr>
      </p:pic>
    </p:spTree>
    <p:extLst>
      <p:ext uri="{BB962C8B-B14F-4D97-AF65-F5344CB8AC3E}">
        <p14:creationId xmlns:p14="http://schemas.microsoft.com/office/powerpoint/2010/main" val="351737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696744" cy="324722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501008"/>
            <a:ext cx="6696744" cy="3247223"/>
          </a:xfrm>
        </p:spPr>
      </p:pic>
    </p:spTree>
    <p:extLst>
      <p:ext uri="{BB962C8B-B14F-4D97-AF65-F5344CB8AC3E}">
        <p14:creationId xmlns:p14="http://schemas.microsoft.com/office/powerpoint/2010/main" val="3992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02034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Улица </a:t>
            </a:r>
            <a:r>
              <a:rPr lang="ru-RU" sz="2400" b="1" i="1" dirty="0" err="1" smtClean="0"/>
              <a:t>Понтекорво</a:t>
            </a:r>
            <a:endParaRPr lang="ru-RU" sz="2600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8218819" cy="5040560"/>
          </a:xfrm>
        </p:spPr>
      </p:pic>
    </p:spTree>
    <p:extLst>
      <p:ext uri="{BB962C8B-B14F-4D97-AF65-F5344CB8AC3E}">
        <p14:creationId xmlns:p14="http://schemas.microsoft.com/office/powerpoint/2010/main" val="14225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08720"/>
            <a:ext cx="5472608" cy="5071283"/>
          </a:xfrm>
        </p:spPr>
      </p:pic>
    </p:spTree>
    <p:extLst>
      <p:ext uri="{BB962C8B-B14F-4D97-AF65-F5344CB8AC3E}">
        <p14:creationId xmlns:p14="http://schemas.microsoft.com/office/powerpoint/2010/main" val="28402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4047"/>
            <a:ext cx="8229600" cy="1143000"/>
          </a:xfrm>
        </p:spPr>
        <p:txBody>
          <a:bodyPr/>
          <a:lstStyle/>
          <a:p>
            <a:r>
              <a:rPr lang="ru-RU" dirty="0" err="1" smtClean="0"/>
              <a:t>ул.Понтекорво</a:t>
            </a:r>
            <a:r>
              <a:rPr lang="ru-RU" dirty="0" smtClean="0"/>
              <a:t> д.22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64704"/>
            <a:ext cx="4639651" cy="5722237"/>
          </a:xfrm>
        </p:spPr>
      </p:pic>
    </p:spTree>
    <p:extLst>
      <p:ext uri="{BB962C8B-B14F-4D97-AF65-F5344CB8AC3E}">
        <p14:creationId xmlns:p14="http://schemas.microsoft.com/office/powerpoint/2010/main" val="1006157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8767649" cy="4876238"/>
          </a:xfrm>
        </p:spPr>
      </p:pic>
    </p:spTree>
    <p:extLst>
      <p:ext uri="{BB962C8B-B14F-4D97-AF65-F5344CB8AC3E}">
        <p14:creationId xmlns:p14="http://schemas.microsoft.com/office/powerpoint/2010/main" val="21649051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2796</TotalTime>
  <Words>54</Words>
  <Application>Microsoft Office PowerPoint</Application>
  <PresentationFormat>Экран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ИСХОДНЫЕ ДАННЫЕ</vt:lpstr>
      <vt:lpstr>Улица Карла Маркса</vt:lpstr>
      <vt:lpstr>Презентация PowerPoint</vt:lpstr>
      <vt:lpstr>Презентация PowerPoint</vt:lpstr>
      <vt:lpstr>Улица Понтекорво</vt:lpstr>
      <vt:lpstr>Презентация PowerPoint</vt:lpstr>
      <vt:lpstr>ул.Понтекорво д.22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</dc:title>
  <dc:creator>ws506-4</dc:creator>
  <cp:lastModifiedBy>312-6</cp:lastModifiedBy>
  <cp:revision>65</cp:revision>
  <dcterms:created xsi:type="dcterms:W3CDTF">2023-06-22T08:27:23Z</dcterms:created>
  <dcterms:modified xsi:type="dcterms:W3CDTF">2023-09-25T17:54:02Z</dcterms:modified>
</cp:coreProperties>
</file>