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2756-533A-49BD-826D-9E0AB3546537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6F3B3-D3A2-4152-86DF-B33292765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F3B3-D3A2-4152-86DF-B332927657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1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E7E7CA-4566-48C3-AAB7-409C7A3A8F51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C50E8-1BC4-4389-948F-ACD3B79832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7.jpeg"/><Relationship Id="rId3" Type="http://schemas.openxmlformats.org/officeDocument/2006/relationships/hyperlink" Target="http://sch10.goruno-dubna.ru/wp-content/uploads/2023/05/2.jpg" TargetMode="External"/><Relationship Id="rId7" Type="http://schemas.openxmlformats.org/officeDocument/2006/relationships/hyperlink" Target="http://sch10.goruno-dubna.ru/wp-content/uploads/2022/12/Emblema.jp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://sch10.goruno-dubna.ru/wp-content/uploads/2023/05/20230512_124348.jpg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hyperlink" Target="http://sch10.goruno-dubna.ru/wp-content/uploads/2023/05/IMG-20230512-WA001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ch10.goruno-dubna.ru/wp-content/uploads/2022/12/7.jpg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sch10.goruno-dubna.ru/wp-content/uploads/2022/12/12.jpg" TargetMode="External"/><Relationship Id="rId7" Type="http://schemas.openxmlformats.org/officeDocument/2006/relationships/image" Target="../media/image7.jpg"/><Relationship Id="rId12" Type="http://schemas.openxmlformats.org/officeDocument/2006/relationships/hyperlink" Target="http://sch10.goruno-dubna.ru/wp-content/uploads/2022/12/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g"/><Relationship Id="rId5" Type="http://schemas.openxmlformats.org/officeDocument/2006/relationships/hyperlink" Target="http://sch10.goruno-dubna.ru/wp-content/uploads/2022/12/Emblema.jpg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sch10.goruno-dubna.ru/wp-content/uploads/2022/12/IMG-20220901-WA0003.jpg" TargetMode="External"/><Relationship Id="rId7" Type="http://schemas.openxmlformats.org/officeDocument/2006/relationships/hyperlink" Target="http://sch10.goruno-dubna.ru/wp-content/uploads/2022/12/Emblema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4.jpeg"/><Relationship Id="rId5" Type="http://schemas.openxmlformats.org/officeDocument/2006/relationships/hyperlink" Target="http://sch10.goruno-dubna.ru/wp-content/uploads/2023/09/1.jpg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21.jpe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sch10.goruno-dubna.ru/wp-content/uploads/2022/12/IMG-20221208-WA0043.jpg" TargetMode="External"/><Relationship Id="rId7" Type="http://schemas.openxmlformats.org/officeDocument/2006/relationships/hyperlink" Target="http://sch10.goruno-dubna.ru/wp-content/uploads/2022/12/IMG-20221208-WA0040.jpg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://sch10.goruno-dubna.ru/wp-content/uploads/2022/12/IMG-20221208-WA0047-1.jpg" TargetMode="External"/><Relationship Id="rId5" Type="http://schemas.openxmlformats.org/officeDocument/2006/relationships/hyperlink" Target="http://sch10.goruno-dubna.ru/wp-content/uploads/2022/12/IMG-20221208-WA0046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sch10.goruno-dubna.ru/wp-content/uploads/2022/12/IMG-20221208-WA0039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ch10.goruno-dubna.ru/wp-content/uploads/2023/04/WhatsApp-Image-2023-04-24-at-15.01.57.jpeg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7.jpg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10.goruno-dubna.ru/wp-content/uploads/2023/04/WhatsApp-Image-2023-04-24-at-15.01.58-2.jpe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6.jpeg"/><Relationship Id="rId10" Type="http://schemas.openxmlformats.org/officeDocument/2006/relationships/hyperlink" Target="http://sch10.goruno-dubna.ru/wp-content/uploads/2023/04/WhatsApp-Image-2023-04-24-at-15.01.58.jpeg" TargetMode="External"/><Relationship Id="rId4" Type="http://schemas.openxmlformats.org/officeDocument/2006/relationships/hyperlink" Target="http://sch10.goruno-dubna.ru/wp-content/uploads/2022/12/Emblema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sch10.goruno-dubna.ru/wp-content/uploads/2022/12/Emblema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12" Type="http://schemas.openxmlformats.org/officeDocument/2006/relationships/image" Target="../media/image41.jpeg"/><Relationship Id="rId2" Type="http://schemas.openxmlformats.org/officeDocument/2006/relationships/hyperlink" Target="http://sch10.goruno-dubna.ru/wp-content/uploads/2023/05/raket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://sch10.goruno-dubna.ru/wp-content/uploads/2023/05/photo_2023-05-18_21-20-41.jpg" TargetMode="External"/><Relationship Id="rId5" Type="http://schemas.openxmlformats.org/officeDocument/2006/relationships/image" Target="../media/image37.jpeg"/><Relationship Id="rId15" Type="http://schemas.openxmlformats.org/officeDocument/2006/relationships/image" Target="../media/image42.jpg"/><Relationship Id="rId10" Type="http://schemas.openxmlformats.org/officeDocument/2006/relationships/image" Target="../media/image40.jpeg"/><Relationship Id="rId4" Type="http://schemas.openxmlformats.org/officeDocument/2006/relationships/image" Target="../media/image9.png"/><Relationship Id="rId9" Type="http://schemas.openxmlformats.org/officeDocument/2006/relationships/image" Target="../media/image39.jp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784975" cy="338437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авиастроительный класс — это формат обучения в профильном классе общеобразовательной организации.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таком классе соответствует проекту инженерных классов авиастроительного профиля, разработанному флагманским вузом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Московским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 поручению Президента России. 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проекта выступает Институт развития профессионального образования.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79038\Downloads\shap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307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1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ch7.goruno-dubna.ru/wp-content/uploads/2023/05/Master-klass-Sozdanie-modeli-samoleta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26973" r="17459" b="22730"/>
          <a:stretch/>
        </p:blipFill>
        <p:spPr bwMode="auto">
          <a:xfrm>
            <a:off x="267387" y="3853647"/>
            <a:ext cx="4275531" cy="273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10.goruno-dubna.ru/wp-content/uploads/2023/05/2-300x22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09" y="1065174"/>
            <a:ext cx="2941922" cy="219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44079" y="184737"/>
            <a:ext cx="680847" cy="507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5983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Университетом «Дубна»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94490" y="548285"/>
            <a:ext cx="4680520" cy="516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практикумы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9000" r="5201" b="64700"/>
          <a:stretch/>
        </p:blipFill>
        <p:spPr>
          <a:xfrm>
            <a:off x="395536" y="849150"/>
            <a:ext cx="2880320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sch10.goruno-dubna.ru/wp-content/uploads/2022/12/Emblema-300x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10" y="606294"/>
            <a:ext cx="936887" cy="9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10.goruno-dubna.ru/wp-content/uploads/2023/05/IMG-20230512-WA0019-300x225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532055"/>
            <a:ext cx="4160254" cy="312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h10.goruno-dubna.ru/wp-content/uploads/2023/05/20230512_124348-300x225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69" y="1710522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7.goruno-dubna.ru/wp-content/uploads/2023/05/Master-klass-Sozdanie-modeli-samoleta-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5"/>
          <a:stretch/>
        </p:blipFill>
        <p:spPr bwMode="auto">
          <a:xfrm>
            <a:off x="135654" y="1484784"/>
            <a:ext cx="3572251" cy="215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7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7.goruno-dubna.ru/wp-content/uploads/2023/09/inzhener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26867"/>
          <a:stretch/>
        </p:blipFill>
        <p:spPr bwMode="auto">
          <a:xfrm>
            <a:off x="539552" y="376113"/>
            <a:ext cx="3617977" cy="276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7.goruno-dubna.ru/wp-content/uploads/2023/09/inzhen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1" y="3284984"/>
            <a:ext cx="243027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2.wp.com/sch10.goruno-dubna.ru/wp-content/uploads/2023/09/20230901_102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1688"/>
            <a:ext cx="5733702" cy="322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1.wp.com/sch10.goruno-dubna.ru/wp-content/uploads/2023/09/20230901_102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223"/>
            <a:ext cx="3744416" cy="280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997232" y="2060848"/>
            <a:ext cx="231695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2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38\Downloads\7257b8fc-80b8-4d13-bc26-bd8a183d1b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7547" r="6857" b="14737"/>
          <a:stretch/>
        </p:blipFill>
        <p:spPr bwMode="auto">
          <a:xfrm>
            <a:off x="363960" y="450226"/>
            <a:ext cx="4461164" cy="220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46" y="435508"/>
            <a:ext cx="3886507" cy="216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0.wp.com/sch10.goruno-dubna.ru/wp-content/uploads/2018/11/IMG_8219-e1542447325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12" y="3443385"/>
            <a:ext cx="3768777" cy="243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662613"/>
            <a:ext cx="161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№7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1" y="6062883"/>
            <a:ext cx="173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№10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2723"/>
            <a:ext cx="4684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1 сентября 2022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школы г. Дубны Московской области принимают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федеральном проекте Министерства просвещения Российской Федерации по открытию и функционированию инженерных классов по профилю авиастроение.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5 классов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№7 и школе №10 открылись инженерные классы авиастроительного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9485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ch10.goruno-dubna.ru/wp-content/uploads/2022/12/12-300x2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40" y="3429000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10.goruno-dubna.ru/wp-content/uploads/2022/12/Emblema-3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73324" cy="127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7485"/>
            <a:ext cx="7272808" cy="62757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первых авиастроительных классов в Дубне </a:t>
            </a:r>
            <a:endParaRPr lang="ru-RU" sz="32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5201" b="30050"/>
          <a:stretch/>
        </p:blipFill>
        <p:spPr>
          <a:xfrm>
            <a:off x="179512" y="628569"/>
            <a:ext cx="3493072" cy="211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sch10.goruno-dubna.ru/wp-content/uploads/2022/12/7-225x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52" y="692696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323528" y="232232"/>
            <a:ext cx="1080121" cy="805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4" b="22544"/>
          <a:stretch/>
        </p:blipFill>
        <p:spPr>
          <a:xfrm>
            <a:off x="179512" y="4672762"/>
            <a:ext cx="4799055" cy="204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sch10.goruno-dubna.ru/wp-content/uploads/2022/12/5-300x22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43" y="109055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277" r="17714" b="19276"/>
          <a:stretch/>
        </p:blipFill>
        <p:spPr>
          <a:xfrm>
            <a:off x="432967" y="2850988"/>
            <a:ext cx="2476480" cy="177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10" y="2348879"/>
            <a:ext cx="1675597" cy="223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77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1"/>
            <a:ext cx="8064896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в себя обучение в инженерном авиастроительном классе?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79038\Downloads\logo_avi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680"/>
            <a:ext cx="1152128" cy="114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23911" r="6791" b="12286"/>
          <a:stretch/>
        </p:blipFill>
        <p:spPr bwMode="auto">
          <a:xfrm>
            <a:off x="251520" y="2348880"/>
            <a:ext cx="864684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1946"/>
            <a:ext cx="6512511" cy="62757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 </a:t>
            </a:r>
            <a:endParaRPr lang="ru-RU" sz="32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2964358" cy="198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79038\Downloads\logo_avi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149"/>
            <a:ext cx="823058" cy="819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425" y="3068960"/>
            <a:ext cx="384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«Университет «Дубна»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7970" y="3068960"/>
            <a:ext cx="417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ГосМКБ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А.Я. Березняка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5" y="954711"/>
            <a:ext cx="3131840" cy="200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99718"/>
            <a:ext cx="3156112" cy="2149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3514" y="5749079"/>
            <a:ext cx="29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«ПРОМТЕХ – Дубна»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5" y="3599718"/>
            <a:ext cx="3131840" cy="20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40377" y="5685392"/>
            <a:ext cx="2803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создания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крылатых ракет в Дубне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762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200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музей истории создания крылатых ракет 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Дубне 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51520" y="260648"/>
            <a:ext cx="1061939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sch10.goruno-dubna.ru/wp-content/uploads/2022/12/IMG-20220901-WA0003-300x13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21" y="4605970"/>
            <a:ext cx="4525113" cy="209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10.goruno-dubna.ru/wp-content/uploads/2023/09/1-1024x76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ch10.goruno-dubna.ru/wp-content/uploads/2022/12/Emblema-300x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10" y="934154"/>
            <a:ext cx="1101260" cy="110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9000" r="5201" b="64700"/>
          <a:stretch/>
        </p:blipFill>
        <p:spPr>
          <a:xfrm>
            <a:off x="1115616" y="1183271"/>
            <a:ext cx="2880320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15350"/>
          <a:stretch/>
        </p:blipFill>
        <p:spPr>
          <a:xfrm>
            <a:off x="350615" y="1700131"/>
            <a:ext cx="4074112" cy="279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7232" r="-1846" b="13837"/>
          <a:stretch/>
        </p:blipFill>
        <p:spPr>
          <a:xfrm>
            <a:off x="524801" y="4733093"/>
            <a:ext cx="3899925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3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51520" y="260648"/>
            <a:ext cx="1061939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2222" y="94370"/>
            <a:ext cx="766834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ГосМКБ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«Радуга» им. А.Я. Березняка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3078" name="Picture 6" descr="http://sch10.goruno-dubna.ru/wp-content/uploads/2022/12/IMG-20221208-WA0043-300x225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b="30943"/>
          <a:stretch/>
        </p:blipFill>
        <p:spPr bwMode="auto">
          <a:xfrm>
            <a:off x="5436096" y="1331552"/>
            <a:ext cx="3624470" cy="152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ch10.goruno-dubna.ru/wp-content/uploads/2022/12/IMG-20221208-WA0046-300x2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10.goruno-dubna.ru/wp-content/uploads/2022/12/IMG-20221208-WA0040-300x22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1" y="3149557"/>
            <a:ext cx="4051166" cy="303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10.goruno-dubna.ru/wp-content/uploads/2022/12/IMG-20221208-WA0039-300x225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19677"/>
          <a:stretch/>
        </p:blipFill>
        <p:spPr bwMode="auto">
          <a:xfrm>
            <a:off x="395536" y="1329784"/>
            <a:ext cx="2857500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ch10.goruno-dubna.ru/wp-content/uploads/2022/12/IMG-20221208-WA0047-1-300x225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3597"/>
          <a:stretch/>
        </p:blipFill>
        <p:spPr bwMode="auto">
          <a:xfrm>
            <a:off x="3336454" y="1173606"/>
            <a:ext cx="2016224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6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51520" y="260234"/>
            <a:ext cx="935553" cy="697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68344" cy="5983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АО «ПРОМТЕХ-Дубна»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9000" r="5201" b="64700"/>
          <a:stretch/>
        </p:blipFill>
        <p:spPr>
          <a:xfrm>
            <a:off x="1403648" y="786966"/>
            <a:ext cx="2880320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ch10.goruno-dubna.ru/wp-content/uploads/2022/12/Emblema-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48" y="1046624"/>
            <a:ext cx="1101260" cy="110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ch10.goruno-dubna.ru/wp-content/uploads/2023/04/WhatsApp-Image-2023-04-24-at-15.01.58-2-300x225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20" y="270892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10.goruno-dubna.ru/wp-content/uploads/2023/04/WhatsApp-Image-2023-04-24-at-15.01.57-300x225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93278"/>
            <a:ext cx="3018994" cy="226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10.goruno-dubna.ru/wp-content/uploads/2023/04/WhatsApp-Image-2023-04-24-at-15.01.58-300x225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1144"/>
            <a:ext cx="3000965" cy="225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1012" r="6559"/>
          <a:stretch/>
        </p:blipFill>
        <p:spPr>
          <a:xfrm>
            <a:off x="220392" y="1358328"/>
            <a:ext cx="4104457" cy="270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26359" r="2315" b="19888"/>
          <a:stretch/>
        </p:blipFill>
        <p:spPr>
          <a:xfrm>
            <a:off x="2627784" y="3217427"/>
            <a:ext cx="3312368" cy="141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0717" r="6705" b="6361"/>
          <a:stretch/>
        </p:blipFill>
        <p:spPr>
          <a:xfrm>
            <a:off x="840735" y="4178465"/>
            <a:ext cx="3342162" cy="255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03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ch10.goruno-dubna.ru/wp-content/uploads/2023/05/raketa-300x16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54" y="4598284"/>
            <a:ext cx="3729049" cy="21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1" t="48214" r="3619" b="33730"/>
          <a:stretch/>
        </p:blipFill>
        <p:spPr bwMode="auto">
          <a:xfrm>
            <a:off x="244079" y="184737"/>
            <a:ext cx="680847" cy="507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2268" y="188640"/>
            <a:ext cx="8100392" cy="5983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Университетом «Дубна»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07904" y="764308"/>
            <a:ext cx="3744416" cy="516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екции и эксперименты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r="26067"/>
          <a:stretch/>
        </p:blipFill>
        <p:spPr>
          <a:xfrm>
            <a:off x="3131840" y="1196752"/>
            <a:ext cx="1915641" cy="213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9000" r="5201" b="64700"/>
          <a:stretch/>
        </p:blipFill>
        <p:spPr>
          <a:xfrm>
            <a:off x="395536" y="849150"/>
            <a:ext cx="2880320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6285" r="857"/>
          <a:stretch/>
        </p:blipFill>
        <p:spPr>
          <a:xfrm>
            <a:off x="172453" y="1375117"/>
            <a:ext cx="2592288" cy="163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36350"/>
          <a:stretch/>
        </p:blipFill>
        <p:spPr>
          <a:xfrm>
            <a:off x="140217" y="4900666"/>
            <a:ext cx="4619232" cy="174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7"/>
          <a:stretch/>
        </p:blipFill>
        <p:spPr>
          <a:xfrm>
            <a:off x="4211960" y="2940284"/>
            <a:ext cx="3816424" cy="181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sch10.goruno-dubna.ru/wp-content/uploads/2023/05/photo_2023-05-18_21-20-41-300x22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74" y="1258567"/>
            <a:ext cx="2744667" cy="204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ch10.goruno-dubna.ru/wp-content/uploads/2022/12/Emblema-300x30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30568"/>
            <a:ext cx="1101260" cy="110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40550" r="3801" b="19551"/>
          <a:stretch/>
        </p:blipFill>
        <p:spPr>
          <a:xfrm>
            <a:off x="683568" y="2919999"/>
            <a:ext cx="3095500" cy="183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8485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</TotalTime>
  <Words>142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Инженерный авиастроительный класс — это формат обучения в профильном классе общеобразовательной организации.   Содержание обучения в таком классе соответствует проекту инженерных классов авиастроительного профиля, разработанному флагманским вузом – Московским авиационным институтом.  Инициатива реализуется по поручению Президента России.   Федеральным оператором проекта выступает Институт развития профессионального образования. </vt:lpstr>
      <vt:lpstr>Презентация PowerPoint</vt:lpstr>
      <vt:lpstr>Открытие первых авиастроительных классов в Дубне </vt:lpstr>
      <vt:lpstr>Что включает в себя обучение в инженерном авиастроительном классе?</vt:lpstr>
      <vt:lpstr>Партнеры проекта </vt:lpstr>
      <vt:lpstr>Экскурсии в музей истории создания крылатых ракет  в Дубне </vt:lpstr>
      <vt:lpstr>Экскурсии  в ГосМКБ «Радуга» им. А.Я. Березняка </vt:lpstr>
      <vt:lpstr>Экскурсии в АО «ПРОМТЕХ-Дубна» </vt:lpstr>
      <vt:lpstr>Сотрудничество с Университетом «Дубна» </vt:lpstr>
      <vt:lpstr>Сотрудничество с Университетом «Дубна»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28</cp:revision>
  <dcterms:created xsi:type="dcterms:W3CDTF">2023-09-26T21:22:46Z</dcterms:created>
  <dcterms:modified xsi:type="dcterms:W3CDTF">2023-09-27T22:51:32Z</dcterms:modified>
</cp:coreProperties>
</file>