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6A3E-08CB-4F36-BF9F-FF4C2CBD1527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D454-E0CA-49A5-8CE0-22CE6281A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943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6A3E-08CB-4F36-BF9F-FF4C2CBD1527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D454-E0CA-49A5-8CE0-22CE6281A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139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6A3E-08CB-4F36-BF9F-FF4C2CBD1527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D454-E0CA-49A5-8CE0-22CE6281A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90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6A3E-08CB-4F36-BF9F-FF4C2CBD1527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D454-E0CA-49A5-8CE0-22CE6281A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583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6A3E-08CB-4F36-BF9F-FF4C2CBD1527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D454-E0CA-49A5-8CE0-22CE6281A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57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6A3E-08CB-4F36-BF9F-FF4C2CBD1527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D454-E0CA-49A5-8CE0-22CE6281A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528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6A3E-08CB-4F36-BF9F-FF4C2CBD1527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D454-E0CA-49A5-8CE0-22CE6281A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398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6A3E-08CB-4F36-BF9F-FF4C2CBD1527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D454-E0CA-49A5-8CE0-22CE6281A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752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6A3E-08CB-4F36-BF9F-FF4C2CBD1527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D454-E0CA-49A5-8CE0-22CE6281A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68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6A3E-08CB-4F36-BF9F-FF4C2CBD1527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D454-E0CA-49A5-8CE0-22CE6281A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07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6A3E-08CB-4F36-BF9F-FF4C2CBD1527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D454-E0CA-49A5-8CE0-22CE6281A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40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36A3E-08CB-4F36-BF9F-FF4C2CBD1527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8D454-E0CA-49A5-8CE0-22CE6281A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31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025" y="0"/>
            <a:ext cx="5441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89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81497" y="1149533"/>
            <a:ext cx="6897189" cy="459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44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1677630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0061" y="118554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75592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35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56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58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712982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450750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94343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868" y="1825625"/>
            <a:ext cx="3746263" cy="4351338"/>
          </a:xfrm>
        </p:spPr>
      </p:pic>
    </p:spTree>
    <p:extLst>
      <p:ext uri="{BB962C8B-B14F-4D97-AF65-F5344CB8AC3E}">
        <p14:creationId xmlns:p14="http://schemas.microsoft.com/office/powerpoint/2010/main" val="1085889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618723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1964828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44033" y="1136924"/>
            <a:ext cx="6791420" cy="451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23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32050" y="806722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24432043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1</cp:revision>
  <dcterms:created xsi:type="dcterms:W3CDTF">2023-10-05T11:18:17Z</dcterms:created>
  <dcterms:modified xsi:type="dcterms:W3CDTF">2023-10-05T11:18:49Z</dcterms:modified>
</cp:coreProperties>
</file>