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4" r:id="rId3"/>
    <p:sldId id="260" r:id="rId4"/>
    <p:sldId id="261" r:id="rId5"/>
    <p:sldId id="257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7DA"/>
    <a:srgbClr val="EFDDFE"/>
    <a:srgbClr val="F1D9DE"/>
    <a:srgbClr val="FFDDFE"/>
    <a:srgbClr val="FFE9EC"/>
    <a:srgbClr val="FF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1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52B55-F0E2-AD08-3246-C96C0EB24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631" y="556913"/>
            <a:ext cx="9850055" cy="1645920"/>
          </a:xfrm>
          <a:solidFill>
            <a:srgbClr val="CFC7DA">
              <a:alpha val="50980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стереотипов в гостиничном бизнесе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308C8F9-826D-0DBD-824B-48AF6B95C73C}"/>
              </a:ext>
            </a:extLst>
          </p:cNvPr>
          <p:cNvSpPr txBox="1">
            <a:spLocks/>
          </p:cNvSpPr>
          <p:nvPr/>
        </p:nvSpPr>
        <p:spPr bwMode="blackWhite">
          <a:xfrm>
            <a:off x="1133630" y="2431259"/>
            <a:ext cx="9850055" cy="1988514"/>
          </a:xfrm>
          <a:prstGeom prst="rect">
            <a:avLst/>
          </a:prstGeom>
          <a:solidFill>
            <a:srgbClr val="CFC7DA">
              <a:alpha val="50980"/>
            </a:srgb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Гостиницы по возможностям и потребностям конкретного региона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1524D84-890F-FD25-C82A-607015EDBCDB}"/>
              </a:ext>
            </a:extLst>
          </p:cNvPr>
          <p:cNvSpPr txBox="1">
            <a:spLocks/>
          </p:cNvSpPr>
          <p:nvPr/>
        </p:nvSpPr>
        <p:spPr bwMode="blackWhite">
          <a:xfrm>
            <a:off x="1170972" y="4648200"/>
            <a:ext cx="9850055" cy="1988514"/>
          </a:xfrm>
          <a:prstGeom prst="rect">
            <a:avLst/>
          </a:prstGeom>
          <a:solidFill>
            <a:srgbClr val="CFC7DA">
              <a:alpha val="50980"/>
            </a:srgb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Гостиничный бизнес должен обеспечивать программы развития туризма (промышленного) и социально-экономических программ данного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89385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52B55-F0E2-AD08-3246-C96C0EB24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536" y="419453"/>
            <a:ext cx="9850055" cy="1645920"/>
          </a:xfrm>
          <a:solidFill>
            <a:srgbClr val="CFC7DA">
              <a:alpha val="50980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по возможностям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2159DF-6419-5D61-0D5B-A17856BCE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1396" y="2526472"/>
            <a:ext cx="8877783" cy="2902055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ru-RU" sz="33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категории номеров:</a:t>
            </a:r>
          </a:p>
          <a:p>
            <a:pPr algn="l"/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-двухместные номера с разным уровнем комфорта</a:t>
            </a:r>
          </a:p>
          <a:p>
            <a:pPr algn="l"/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-четырехместные номера для семей </a:t>
            </a:r>
          </a:p>
          <a:p>
            <a:pPr algn="l"/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-одноместные размещения</a:t>
            </a:r>
          </a:p>
          <a:p>
            <a:pPr algn="l"/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-номера </a:t>
            </a:r>
            <a:r>
              <a:rPr lang="ru-RU" sz="3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хостельного</a:t>
            </a:r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типа (с подселением)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7465C-B5DC-0D01-2981-D044D7E9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383"/>
            <a:ext cx="7729728" cy="69048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фотографии номеров в нашей гостинице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BC43F-8C0A-F09A-7133-67590DD83C8E}"/>
              </a:ext>
            </a:extLst>
          </p:cNvPr>
          <p:cNvSpPr txBox="1"/>
          <p:nvPr/>
        </p:nvSpPr>
        <p:spPr>
          <a:xfrm>
            <a:off x="754299" y="4730530"/>
            <a:ext cx="718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2-х/4-х местный с полным санузлом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68A6BA8-D705-A7B7-2694-FD4686C3B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299" y="1439212"/>
            <a:ext cx="2326481" cy="310197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E576A-12BB-C3AF-DE6C-275D52B4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343" y="1433781"/>
            <a:ext cx="2326481" cy="31019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72E231-839A-B204-6597-CF34A56A3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883" y="1439211"/>
            <a:ext cx="2326481" cy="31019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EAA305-A573-BC99-93F6-A94B60E52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01603" y="3690878"/>
            <a:ext cx="2095020" cy="15712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CDB1E5-56EA-252C-08D1-B2AC64C4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832" y="1149823"/>
            <a:ext cx="1563302" cy="2084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B8844E-461D-D7FE-C5D0-FBE084F81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3482" y="1139209"/>
            <a:ext cx="1571264" cy="20950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50DB32-5469-AFE1-5223-5EDF6A9AC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871" y="3429000"/>
            <a:ext cx="1571263" cy="20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7465C-B5DC-0D01-2981-D044D7E9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383"/>
            <a:ext cx="7729728" cy="69048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фотографии номеров в нашей гостинице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9DFFD9-459E-9022-73A9-0793FF74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864" y="5213732"/>
            <a:ext cx="5140272" cy="7840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Столовая-кухня для комфортного приготовления пищи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9E6C29-A45A-26D4-35D9-24E4514D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79" y="1277064"/>
            <a:ext cx="2793357" cy="37244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FB2DC1-B604-B1DE-B80E-B22A73A78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507" y="1277064"/>
            <a:ext cx="2793358" cy="37244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A9CA06-9C1E-8394-50FF-427B5217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2577" y="1742623"/>
            <a:ext cx="3724475" cy="27933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365935-87D8-FD1F-108E-E272C371A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65" y="1277065"/>
            <a:ext cx="2793356" cy="37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7465C-B5DC-0D01-2981-D044D7E9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383"/>
            <a:ext cx="7729728" cy="69048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фотографии номеров в нашей гостинице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BC43F-8C0A-F09A-7133-67590DD83C8E}"/>
              </a:ext>
            </a:extLst>
          </p:cNvPr>
          <p:cNvSpPr txBox="1"/>
          <p:nvPr/>
        </p:nvSpPr>
        <p:spPr>
          <a:xfrm>
            <a:off x="875642" y="4915529"/>
            <a:ext cx="964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Стандартный двухместный номер с полным санузлом 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F54A77D8-6D78-C2BC-5D91-379DF4E9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26" y="1296401"/>
            <a:ext cx="2541726" cy="3388968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403339-52BF-968B-DAF9-B7968BC4F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871" y="1307975"/>
            <a:ext cx="2541726" cy="3388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283F6B-1097-A9C3-8FD1-22FE88342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59" y="1296401"/>
            <a:ext cx="2541726" cy="3388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7F8F985-0E8B-5703-B80F-0AE518A8A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247" y="1296400"/>
            <a:ext cx="2540700" cy="3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3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7465C-B5DC-0D01-2981-D044D7E9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383"/>
            <a:ext cx="7729728" cy="69048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фотографии номеров в нашей гостинице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66BDAF-3564-BC8A-F770-91BC7B3AE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599" y="1536540"/>
            <a:ext cx="2847372" cy="21355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788972-FDC3-8628-C4A5-7FD701E24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75469" y="1536539"/>
            <a:ext cx="2847372" cy="2135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BEF7F-369A-1822-08F1-168C933C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89338" y="1536539"/>
            <a:ext cx="2847372" cy="2135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981A44-548D-C248-1920-AAA76C583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128" y="1180617"/>
            <a:ext cx="2135529" cy="2847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DF68B2-FFF5-5B77-04AE-4CBC05696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99478" y="1536538"/>
            <a:ext cx="2847372" cy="2135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3BC43F-8C0A-F09A-7133-67590DD83C8E}"/>
              </a:ext>
            </a:extLst>
          </p:cNvPr>
          <p:cNvSpPr txBox="1"/>
          <p:nvPr/>
        </p:nvSpPr>
        <p:spPr>
          <a:xfrm>
            <a:off x="1557338" y="4772024"/>
            <a:ext cx="964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номер для малоподвижного населения с полным санузлом </a:t>
            </a:r>
          </a:p>
        </p:txBody>
      </p:sp>
    </p:spTree>
    <p:extLst>
      <p:ext uri="{BB962C8B-B14F-4D97-AF65-F5344CB8AC3E}">
        <p14:creationId xmlns:p14="http://schemas.microsoft.com/office/powerpoint/2010/main" val="9574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7465C-B5DC-0D01-2981-D044D7E9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383"/>
            <a:ext cx="7729728" cy="69048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гостиницы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г.Электроугли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9B25-4E1C-75B4-FDA4-FC8ADCAFBE3C}"/>
              </a:ext>
            </a:extLst>
          </p:cNvPr>
          <p:cNvSpPr txBox="1"/>
          <p:nvPr/>
        </p:nvSpPr>
        <p:spPr>
          <a:xfrm>
            <a:off x="4340506" y="2361235"/>
            <a:ext cx="300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Тут фото проекта реального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6DFF9-1686-F00B-79EF-C7AF0FBE1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614" y="1169043"/>
            <a:ext cx="3805082" cy="540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F329C8-E353-B8E0-F63B-E3F9B06C2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427" y="666117"/>
            <a:ext cx="3988241" cy="5525765"/>
          </a:xfrm>
        </p:spPr>
      </p:pic>
    </p:spTree>
    <p:extLst>
      <p:ext uri="{BB962C8B-B14F-4D97-AF65-F5344CB8AC3E}">
        <p14:creationId xmlns:p14="http://schemas.microsoft.com/office/powerpoint/2010/main" val="3718292996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10400</TotalTime>
  <Words>119</Words>
  <Application>Microsoft Macintosh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Corbel</vt:lpstr>
      <vt:lpstr>Gill Sans MT</vt:lpstr>
      <vt:lpstr>Times New Roman</vt:lpstr>
      <vt:lpstr>Посылка</vt:lpstr>
      <vt:lpstr>Отмена стереотипов в гостиничном бизнесе</vt:lpstr>
      <vt:lpstr>Гостиница по возможностям</vt:lpstr>
      <vt:lpstr>Реальные фотографии номеров в нашей гостинице</vt:lpstr>
      <vt:lpstr>Реальные фотографии номеров в нашей гостинице</vt:lpstr>
      <vt:lpstr>Реальные фотографии номеров в нашей гостинице</vt:lpstr>
      <vt:lpstr>Реальные фотографии номеров в нашей гостинице</vt:lpstr>
      <vt:lpstr>Проект гостиницы г.Электроугли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Гостиница по возможностям</dc:title>
  <dc:creator>Microsoft Office User</dc:creator>
  <cp:lastModifiedBy>Microsoft Office User</cp:lastModifiedBy>
  <cp:revision>13</cp:revision>
  <dcterms:created xsi:type="dcterms:W3CDTF">2023-09-12T12:16:22Z</dcterms:created>
  <dcterms:modified xsi:type="dcterms:W3CDTF">2023-09-28T05:43:38Z</dcterms:modified>
</cp:coreProperties>
</file>