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5B1B4-8079-587D-BFE8-D5A377A38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33B3E8-B2F2-9D1B-B523-4F684C165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B03511-F54E-4033-DE38-743F9ECB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AFA-596A-40DC-83BF-5C51B189971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D362DE-4B03-B08E-93C4-2BF0DE1B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A252A-2ABB-29F3-ADE7-44D772E3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E1D5-4EF0-4FFA-B0E2-A67B0917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BFE84-E6B9-B46E-4D32-06CEB098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529043-C309-E85F-FB69-49E198FE7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BAB5A-0567-CCD7-6A13-5717D0F32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AFA-596A-40DC-83BF-5C51B189971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D21A2E-B871-0B6C-19DA-ECDA44D3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060CE-81F5-76A7-4C65-3DB910C9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E1D5-4EF0-4FFA-B0E2-A67B0917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6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D06E01-48B1-92F7-DA20-1FEEB8DDD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C647C0-9516-250F-B432-DB20AB6F9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365FAC-760F-A911-9B27-B5BB0931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AFA-596A-40DC-83BF-5C51B189971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AF6A4-B828-8F09-8B51-3B7D5C38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EE3280-0A87-5597-88FD-FC39BECA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E1D5-4EF0-4FFA-B0E2-A67B0917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7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8C76A-C3C0-7FC4-29A5-C72ADBC0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677DC-A6F0-2821-0DFD-27B3B42BA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0484C4-0775-A730-E35A-6F7FD5C7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AFA-596A-40DC-83BF-5C51B189971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BD4050-98F4-D025-102E-D42874BB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D34E7-247B-19BE-A134-CBD37D6D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E1D5-4EF0-4FFA-B0E2-A67B0917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2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F20D5-50B4-1DA8-20CE-84988277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D9D1A8-9FBB-4915-0433-3F9410E9B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D49107-7C88-5804-2801-F00E1B26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AFA-596A-40DC-83BF-5C51B189971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316BA-53F1-1A49-7F2D-D48C7797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8BE08-7EAA-80C1-CEAA-06F0EE3F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E1D5-4EF0-4FFA-B0E2-A67B0917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7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879F0-D175-C16D-D9DF-7C30FE5F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23FC86-2131-AAC8-1E07-339994520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09EFCA-B305-BC98-62F0-23461142A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4EDC03-5061-7E48-C91E-7179B393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AFA-596A-40DC-83BF-5C51B189971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51A638-A7B6-D0AE-5451-5FECEF49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954DCF-681A-1487-3D37-55BBE205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E1D5-4EF0-4FFA-B0E2-A67B0917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5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F054-5A67-85AD-4681-5D0C14D7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9148EB-0DB5-4C0F-180C-2687E606E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1A42A9-3F47-F0A1-6B23-F455E5CED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E18004-C2B9-D056-F949-265F9B499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073790-9D6B-2D21-350C-BBC2860C0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71331E-E63A-48FB-C273-03D4549F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AFA-596A-40DC-83BF-5C51B189971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8F155E-E027-3BBD-A4C8-E0E8C7D9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5774DC-4879-A825-D928-E96F6F08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E1D5-4EF0-4FFA-B0E2-A67B0917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F39CF-33FD-C65C-7098-799BD203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44A13E-D580-2B63-DDE5-E35F3B57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AFA-596A-40DC-83BF-5C51B189971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09449-FBC7-FBD8-C544-A453ABDE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DC65D-5471-3B9B-07E0-7C63DD98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E1D5-4EF0-4FFA-B0E2-A67B0917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0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4BBBFF-97F3-C9B1-1D51-52713923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AFA-596A-40DC-83BF-5C51B189971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8CC484-9FA5-3A14-0D35-6692CD3D7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CDD142-1A9D-11D5-D1D3-EDF9B550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E1D5-4EF0-4FFA-B0E2-A67B0917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FB28B-EDAA-0A39-55A9-C9812C30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F6BF9F-F52D-1943-BE35-AA625BA2E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91A730-69ED-24A5-E02F-66079D735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764B65-4F4E-7A28-61B7-E71778F88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AFA-596A-40DC-83BF-5C51B189971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6A2A0B-0E47-594F-398D-6724685C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44FC45-D3B1-4954-9B46-C3DB0E5F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E1D5-4EF0-4FFA-B0E2-A67B0917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1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8AFF8-7036-7586-A323-5BC8A74F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CC5CFB-94BF-2A2B-7E0C-9F8CC9EB5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0C6B0D-827E-A7C0-0CDC-CBAA9E27A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614BAF-A926-7AB7-1C50-12947C88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0AFA-596A-40DC-83BF-5C51B189971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F444BB-CD93-A207-7EE8-2E0DD711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A4B64F-9814-7B72-E977-69FCA1F5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E1D5-4EF0-4FFA-B0E2-A67B0917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0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FF8E9-3623-F161-EE80-33330A1E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3D2B2B-D1A2-1E9B-EF68-DE05CDAB8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22003-875F-EA80-FE69-A97ED4C35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60AFA-596A-40DC-83BF-5C51B189971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F87A9E-60FC-673F-17B9-D288E0601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2FAB1-BD19-BD91-3334-58F2D6662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9E1D5-4EF0-4FFA-B0E2-A67B0917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727BA7-B61B-C4AD-8E4A-C9BDEA9E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58" y="692145"/>
            <a:ext cx="8921810" cy="599390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8980F3-ADA7-FB00-573B-461FFB002366}"/>
              </a:ext>
            </a:extLst>
          </p:cNvPr>
          <p:cNvSpPr txBox="1"/>
          <p:nvPr/>
        </p:nvSpPr>
        <p:spPr>
          <a:xfrm>
            <a:off x="4110527" y="26668"/>
            <a:ext cx="3718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ОЭЗ «Дубна»</a:t>
            </a:r>
          </a:p>
          <a:p>
            <a:pPr algn="ctr"/>
            <a:r>
              <a:rPr lang="ru-RU" sz="1600" dirty="0"/>
              <a:t>Трассы велодорожек к участку 1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C8150733-8873-9646-D6D2-538E9217934C}"/>
              </a:ext>
            </a:extLst>
          </p:cNvPr>
          <p:cNvSpPr/>
          <p:nvPr/>
        </p:nvSpPr>
        <p:spPr>
          <a:xfrm>
            <a:off x="3085032" y="2008262"/>
            <a:ext cx="5691499" cy="2059536"/>
          </a:xfrm>
          <a:custGeom>
            <a:avLst/>
            <a:gdLst>
              <a:gd name="connsiteX0" fmla="*/ 307648 w 5691499"/>
              <a:gd name="connsiteY0" fmla="*/ 2059536 h 2059536"/>
              <a:gd name="connsiteX1" fmla="*/ 0 w 5691499"/>
              <a:gd name="connsiteY1" fmla="*/ 1290415 h 2059536"/>
              <a:gd name="connsiteX2" fmla="*/ 2973936 w 5691499"/>
              <a:gd name="connsiteY2" fmla="*/ 205099 h 2059536"/>
              <a:gd name="connsiteX3" fmla="*/ 5691499 w 5691499"/>
              <a:gd name="connsiteY3" fmla="*/ 8545 h 2059536"/>
              <a:gd name="connsiteX4" fmla="*/ 5691499 w 5691499"/>
              <a:gd name="connsiteY4" fmla="*/ 8545 h 2059536"/>
              <a:gd name="connsiteX5" fmla="*/ 5691499 w 5691499"/>
              <a:gd name="connsiteY5" fmla="*/ 8545 h 2059536"/>
              <a:gd name="connsiteX6" fmla="*/ 5691499 w 5691499"/>
              <a:gd name="connsiteY6" fmla="*/ 0 h 20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1499" h="2059536">
                <a:moveTo>
                  <a:pt x="307648" y="2059536"/>
                </a:moveTo>
                <a:lnTo>
                  <a:pt x="0" y="1290415"/>
                </a:lnTo>
                <a:lnTo>
                  <a:pt x="2973936" y="205099"/>
                </a:lnTo>
                <a:lnTo>
                  <a:pt x="5691499" y="8545"/>
                </a:lnTo>
                <a:lnTo>
                  <a:pt x="5691499" y="8545"/>
                </a:lnTo>
                <a:lnTo>
                  <a:pt x="5691499" y="8545"/>
                </a:lnTo>
                <a:lnTo>
                  <a:pt x="5691499" y="0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EEC572F1-3D63-DCF6-AB72-3E5AE8E106C8}"/>
              </a:ext>
            </a:extLst>
          </p:cNvPr>
          <p:cNvSpPr/>
          <p:nvPr/>
        </p:nvSpPr>
        <p:spPr>
          <a:xfrm>
            <a:off x="3401226" y="4076344"/>
            <a:ext cx="1845892" cy="179462"/>
          </a:xfrm>
          <a:custGeom>
            <a:avLst/>
            <a:gdLst>
              <a:gd name="connsiteX0" fmla="*/ 0 w 1845892"/>
              <a:gd name="connsiteY0" fmla="*/ 0 h 179462"/>
              <a:gd name="connsiteX1" fmla="*/ 1845892 w 1845892"/>
              <a:gd name="connsiteY1" fmla="*/ 179462 h 179462"/>
              <a:gd name="connsiteX2" fmla="*/ 1845892 w 1845892"/>
              <a:gd name="connsiteY2" fmla="*/ 179462 h 179462"/>
              <a:gd name="connsiteX3" fmla="*/ 1845892 w 1845892"/>
              <a:gd name="connsiteY3" fmla="*/ 179462 h 17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892" h="179462">
                <a:moveTo>
                  <a:pt x="0" y="0"/>
                </a:moveTo>
                <a:lnTo>
                  <a:pt x="1845892" y="179462"/>
                </a:lnTo>
                <a:lnTo>
                  <a:pt x="1845892" y="179462"/>
                </a:lnTo>
                <a:lnTo>
                  <a:pt x="1845892" y="179462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B1B99DC-6D55-3268-E062-E09BC7DAE43D}"/>
              </a:ext>
            </a:extLst>
          </p:cNvPr>
          <p:cNvSpPr/>
          <p:nvPr/>
        </p:nvSpPr>
        <p:spPr>
          <a:xfrm>
            <a:off x="4922378" y="4264351"/>
            <a:ext cx="230736" cy="2444098"/>
          </a:xfrm>
          <a:custGeom>
            <a:avLst/>
            <a:gdLst>
              <a:gd name="connsiteX0" fmla="*/ 230736 w 230736"/>
              <a:gd name="connsiteY0" fmla="*/ 0 h 2444098"/>
              <a:gd name="connsiteX1" fmla="*/ 85458 w 230736"/>
              <a:gd name="connsiteY1" fmla="*/ 1170774 h 2444098"/>
              <a:gd name="connsiteX2" fmla="*/ 0 w 230736"/>
              <a:gd name="connsiteY2" fmla="*/ 1410056 h 2444098"/>
              <a:gd name="connsiteX3" fmla="*/ 162370 w 230736"/>
              <a:gd name="connsiteY3" fmla="*/ 2444098 h 2444098"/>
              <a:gd name="connsiteX4" fmla="*/ 162370 w 230736"/>
              <a:gd name="connsiteY4" fmla="*/ 2444098 h 244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736" h="2444098">
                <a:moveTo>
                  <a:pt x="230736" y="0"/>
                </a:moveTo>
                <a:lnTo>
                  <a:pt x="85458" y="1170774"/>
                </a:lnTo>
                <a:lnTo>
                  <a:pt x="0" y="1410056"/>
                </a:lnTo>
                <a:lnTo>
                  <a:pt x="162370" y="2444098"/>
                </a:lnTo>
                <a:lnTo>
                  <a:pt x="162370" y="2444098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F79A706C-DA17-3ADA-1971-1B90DBD68CDA}"/>
              </a:ext>
            </a:extLst>
          </p:cNvPr>
          <p:cNvSpPr/>
          <p:nvPr/>
        </p:nvSpPr>
        <p:spPr>
          <a:xfrm>
            <a:off x="5212935" y="1187865"/>
            <a:ext cx="2238998" cy="3067941"/>
          </a:xfrm>
          <a:custGeom>
            <a:avLst/>
            <a:gdLst>
              <a:gd name="connsiteX0" fmla="*/ 0 w 2238998"/>
              <a:gd name="connsiteY0" fmla="*/ 3067941 h 3067941"/>
              <a:gd name="connsiteX1" fmla="*/ 17091 w 2238998"/>
              <a:gd name="connsiteY1" fmla="*/ 2777384 h 3067941"/>
              <a:gd name="connsiteX2" fmla="*/ 128186 w 2238998"/>
              <a:gd name="connsiteY2" fmla="*/ 2717563 h 3067941"/>
              <a:gd name="connsiteX3" fmla="*/ 564022 w 2238998"/>
              <a:gd name="connsiteY3" fmla="*/ 2862842 h 3067941"/>
              <a:gd name="connsiteX4" fmla="*/ 700755 w 2238998"/>
              <a:gd name="connsiteY4" fmla="*/ 2452643 h 3067941"/>
              <a:gd name="connsiteX5" fmla="*/ 1486968 w 2238998"/>
              <a:gd name="connsiteY5" fmla="*/ 1076771 h 3067941"/>
              <a:gd name="connsiteX6" fmla="*/ 1837345 w 2238998"/>
              <a:gd name="connsiteY6" fmla="*/ 555477 h 3067941"/>
              <a:gd name="connsiteX7" fmla="*/ 2238998 w 2238998"/>
              <a:gd name="connsiteY7" fmla="*/ 0 h 3067941"/>
              <a:gd name="connsiteX8" fmla="*/ 2238998 w 2238998"/>
              <a:gd name="connsiteY8" fmla="*/ 0 h 3067941"/>
              <a:gd name="connsiteX9" fmla="*/ 2238998 w 2238998"/>
              <a:gd name="connsiteY9" fmla="*/ 0 h 306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8998" h="3067941">
                <a:moveTo>
                  <a:pt x="0" y="3067941"/>
                </a:moveTo>
                <a:lnTo>
                  <a:pt x="17091" y="2777384"/>
                </a:lnTo>
                <a:lnTo>
                  <a:pt x="128186" y="2717563"/>
                </a:lnTo>
                <a:lnTo>
                  <a:pt x="564022" y="2862842"/>
                </a:lnTo>
                <a:lnTo>
                  <a:pt x="700755" y="2452643"/>
                </a:lnTo>
                <a:lnTo>
                  <a:pt x="1486968" y="1076771"/>
                </a:lnTo>
                <a:lnTo>
                  <a:pt x="1837345" y="555477"/>
                </a:lnTo>
                <a:lnTo>
                  <a:pt x="2238998" y="0"/>
                </a:lnTo>
                <a:lnTo>
                  <a:pt x="2238998" y="0"/>
                </a:lnTo>
                <a:lnTo>
                  <a:pt x="2238998" y="0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0185F21C-6B9F-CD44-9EEC-328BFD9A7933}"/>
              </a:ext>
            </a:extLst>
          </p:cNvPr>
          <p:cNvSpPr/>
          <p:nvPr/>
        </p:nvSpPr>
        <p:spPr>
          <a:xfrm>
            <a:off x="3409772" y="4076344"/>
            <a:ext cx="1666430" cy="940037"/>
          </a:xfrm>
          <a:custGeom>
            <a:avLst/>
            <a:gdLst>
              <a:gd name="connsiteX0" fmla="*/ 1666430 w 1666430"/>
              <a:gd name="connsiteY0" fmla="*/ 213645 h 940037"/>
              <a:gd name="connsiteX1" fmla="*/ 1640792 w 1666430"/>
              <a:gd name="connsiteY1" fmla="*/ 452927 h 940037"/>
              <a:gd name="connsiteX2" fmla="*/ 341832 w 1666430"/>
              <a:gd name="connsiteY2" fmla="*/ 940037 h 940037"/>
              <a:gd name="connsiteX3" fmla="*/ 0 w 1666430"/>
              <a:gd name="connsiteY3" fmla="*/ 8546 h 940037"/>
              <a:gd name="connsiteX4" fmla="*/ 0 w 1666430"/>
              <a:gd name="connsiteY4" fmla="*/ 8546 h 940037"/>
              <a:gd name="connsiteX5" fmla="*/ 0 w 1666430"/>
              <a:gd name="connsiteY5" fmla="*/ 8546 h 940037"/>
              <a:gd name="connsiteX6" fmla="*/ 0 w 1666430"/>
              <a:gd name="connsiteY6" fmla="*/ 0 h 94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6430" h="940037">
                <a:moveTo>
                  <a:pt x="1666430" y="213645"/>
                </a:moveTo>
                <a:lnTo>
                  <a:pt x="1640792" y="452927"/>
                </a:lnTo>
                <a:lnTo>
                  <a:pt x="341832" y="940037"/>
                </a:lnTo>
                <a:lnTo>
                  <a:pt x="0" y="8546"/>
                </a:lnTo>
                <a:lnTo>
                  <a:pt x="0" y="8546"/>
                </a:lnTo>
                <a:lnTo>
                  <a:pt x="0" y="8546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43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8D5B8C-3132-EDA7-2CCA-75966ED7E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92" y="611443"/>
            <a:ext cx="8752131" cy="616307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EEB2DD-C470-0BC2-F2AD-A39270A0374D}"/>
              </a:ext>
            </a:extLst>
          </p:cNvPr>
          <p:cNvSpPr txBox="1"/>
          <p:nvPr/>
        </p:nvSpPr>
        <p:spPr>
          <a:xfrm>
            <a:off x="4110527" y="26668"/>
            <a:ext cx="3718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ОЭЗ «Дубна»</a:t>
            </a:r>
          </a:p>
          <a:p>
            <a:pPr algn="ctr"/>
            <a:r>
              <a:rPr lang="ru-RU" sz="1600" dirty="0"/>
              <a:t>Трассы велодорожек к участку 2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6B41F11E-9DAC-1503-6425-31DD9E1C80C8}"/>
              </a:ext>
            </a:extLst>
          </p:cNvPr>
          <p:cNvSpPr/>
          <p:nvPr/>
        </p:nvSpPr>
        <p:spPr>
          <a:xfrm>
            <a:off x="3982340" y="2008262"/>
            <a:ext cx="538385" cy="683663"/>
          </a:xfrm>
          <a:custGeom>
            <a:avLst/>
            <a:gdLst>
              <a:gd name="connsiteX0" fmla="*/ 0 w 538385"/>
              <a:gd name="connsiteY0" fmla="*/ 0 h 683663"/>
              <a:gd name="connsiteX1" fmla="*/ 538385 w 538385"/>
              <a:gd name="connsiteY1" fmla="*/ 683663 h 683663"/>
              <a:gd name="connsiteX2" fmla="*/ 538385 w 538385"/>
              <a:gd name="connsiteY2" fmla="*/ 683663 h 683663"/>
              <a:gd name="connsiteX3" fmla="*/ 538385 w 538385"/>
              <a:gd name="connsiteY3" fmla="*/ 683663 h 68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385" h="683663">
                <a:moveTo>
                  <a:pt x="0" y="0"/>
                </a:moveTo>
                <a:lnTo>
                  <a:pt x="538385" y="683663"/>
                </a:lnTo>
                <a:lnTo>
                  <a:pt x="538385" y="683663"/>
                </a:lnTo>
                <a:lnTo>
                  <a:pt x="538385" y="683663"/>
                </a:ln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17E45911-B1FB-665F-D613-C95DA5D287FB}"/>
              </a:ext>
            </a:extLst>
          </p:cNvPr>
          <p:cNvSpPr/>
          <p:nvPr/>
        </p:nvSpPr>
        <p:spPr>
          <a:xfrm>
            <a:off x="4272897" y="2683379"/>
            <a:ext cx="1999716" cy="1871529"/>
          </a:xfrm>
          <a:custGeom>
            <a:avLst/>
            <a:gdLst>
              <a:gd name="connsiteX0" fmla="*/ 1999716 w 1999716"/>
              <a:gd name="connsiteY0" fmla="*/ 1871529 h 1871529"/>
              <a:gd name="connsiteX1" fmla="*/ 384561 w 1999716"/>
              <a:gd name="connsiteY1" fmla="*/ 615298 h 1871529"/>
              <a:gd name="connsiteX2" fmla="*/ 0 w 1999716"/>
              <a:gd name="connsiteY2" fmla="*/ 188008 h 1871529"/>
              <a:gd name="connsiteX3" fmla="*/ 264920 w 1999716"/>
              <a:gd name="connsiteY3" fmla="*/ 0 h 1871529"/>
              <a:gd name="connsiteX4" fmla="*/ 264920 w 1999716"/>
              <a:gd name="connsiteY4" fmla="*/ 0 h 187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716" h="1871529">
                <a:moveTo>
                  <a:pt x="1999716" y="1871529"/>
                </a:moveTo>
                <a:lnTo>
                  <a:pt x="384561" y="615298"/>
                </a:lnTo>
                <a:lnTo>
                  <a:pt x="0" y="188008"/>
                </a:lnTo>
                <a:lnTo>
                  <a:pt x="264920" y="0"/>
                </a:lnTo>
                <a:lnTo>
                  <a:pt x="264920" y="0"/>
                </a:ln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58641EBC-C662-5129-E676-E7EF08F90DEA}"/>
              </a:ext>
            </a:extLst>
          </p:cNvPr>
          <p:cNvSpPr/>
          <p:nvPr/>
        </p:nvSpPr>
        <p:spPr>
          <a:xfrm>
            <a:off x="3025211" y="2315910"/>
            <a:ext cx="2170632" cy="3614871"/>
          </a:xfrm>
          <a:custGeom>
            <a:avLst/>
            <a:gdLst>
              <a:gd name="connsiteX0" fmla="*/ 1170774 w 2170632"/>
              <a:gd name="connsiteY0" fmla="*/ 0 h 3614871"/>
              <a:gd name="connsiteX1" fmla="*/ 888763 w 2170632"/>
              <a:gd name="connsiteY1" fmla="*/ 179462 h 3614871"/>
              <a:gd name="connsiteX2" fmla="*/ 828942 w 2170632"/>
              <a:gd name="connsiteY2" fmla="*/ 102550 h 3614871"/>
              <a:gd name="connsiteX3" fmla="*/ 0 w 2170632"/>
              <a:gd name="connsiteY3" fmla="*/ 675118 h 3614871"/>
              <a:gd name="connsiteX4" fmla="*/ 1427148 w 2170632"/>
              <a:gd name="connsiteY4" fmla="*/ 2640651 h 3614871"/>
              <a:gd name="connsiteX5" fmla="*/ 1700613 w 2170632"/>
              <a:gd name="connsiteY5" fmla="*/ 2871387 h 3614871"/>
              <a:gd name="connsiteX6" fmla="*/ 1512606 w 2170632"/>
              <a:gd name="connsiteY6" fmla="*/ 3119215 h 3614871"/>
              <a:gd name="connsiteX7" fmla="*/ 2170632 w 2170632"/>
              <a:gd name="connsiteY7" fmla="*/ 3614871 h 3614871"/>
              <a:gd name="connsiteX8" fmla="*/ 2170632 w 2170632"/>
              <a:gd name="connsiteY8" fmla="*/ 3614871 h 361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0632" h="3614871">
                <a:moveTo>
                  <a:pt x="1170774" y="0"/>
                </a:moveTo>
                <a:lnTo>
                  <a:pt x="888763" y="179462"/>
                </a:lnTo>
                <a:lnTo>
                  <a:pt x="828942" y="102550"/>
                </a:lnTo>
                <a:lnTo>
                  <a:pt x="0" y="675118"/>
                </a:lnTo>
                <a:lnTo>
                  <a:pt x="1427148" y="2640651"/>
                </a:lnTo>
                <a:lnTo>
                  <a:pt x="1700613" y="2871387"/>
                </a:lnTo>
                <a:lnTo>
                  <a:pt x="1512606" y="3119215"/>
                </a:lnTo>
                <a:lnTo>
                  <a:pt x="2170632" y="3614871"/>
                </a:lnTo>
                <a:lnTo>
                  <a:pt x="2170632" y="3614871"/>
                </a:ln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AB244E1E-933D-65C1-315D-85975F2A8A98}"/>
              </a:ext>
            </a:extLst>
          </p:cNvPr>
          <p:cNvSpPr/>
          <p:nvPr/>
        </p:nvSpPr>
        <p:spPr>
          <a:xfrm>
            <a:off x="5486400" y="4537817"/>
            <a:ext cx="777667" cy="1093862"/>
          </a:xfrm>
          <a:custGeom>
            <a:avLst/>
            <a:gdLst>
              <a:gd name="connsiteX0" fmla="*/ 777667 w 777667"/>
              <a:gd name="connsiteY0" fmla="*/ 0 h 1093862"/>
              <a:gd name="connsiteX1" fmla="*/ 0 w 777667"/>
              <a:gd name="connsiteY1" fmla="*/ 1093862 h 1093862"/>
              <a:gd name="connsiteX2" fmla="*/ 0 w 777667"/>
              <a:gd name="connsiteY2" fmla="*/ 1093862 h 109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667" h="1093862">
                <a:moveTo>
                  <a:pt x="777667" y="0"/>
                </a:moveTo>
                <a:lnTo>
                  <a:pt x="0" y="1093862"/>
                </a:lnTo>
                <a:lnTo>
                  <a:pt x="0" y="1093862"/>
                </a:ln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7FAB0837-D018-060D-C1F5-254451F2C5DD}"/>
              </a:ext>
            </a:extLst>
          </p:cNvPr>
          <p:cNvSpPr/>
          <p:nvPr/>
        </p:nvSpPr>
        <p:spPr>
          <a:xfrm>
            <a:off x="4965107" y="4187439"/>
            <a:ext cx="794758" cy="1042587"/>
          </a:xfrm>
          <a:custGeom>
            <a:avLst/>
            <a:gdLst>
              <a:gd name="connsiteX0" fmla="*/ 794758 w 794758"/>
              <a:gd name="connsiteY0" fmla="*/ 0 h 1042587"/>
              <a:gd name="connsiteX1" fmla="*/ 0 w 794758"/>
              <a:gd name="connsiteY1" fmla="*/ 1042587 h 1042587"/>
              <a:gd name="connsiteX2" fmla="*/ 0 w 794758"/>
              <a:gd name="connsiteY2" fmla="*/ 1042587 h 104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758" h="1042587">
                <a:moveTo>
                  <a:pt x="794758" y="0"/>
                </a:moveTo>
                <a:lnTo>
                  <a:pt x="0" y="1042587"/>
                </a:lnTo>
                <a:lnTo>
                  <a:pt x="0" y="1042587"/>
                </a:ln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5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B8C7F2-3347-A898-A94A-C0EDF4DAD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78" y="443102"/>
            <a:ext cx="9296165" cy="641489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E30A23-6B48-BDA2-E8F2-FF06FB9C5615}"/>
              </a:ext>
            </a:extLst>
          </p:cNvPr>
          <p:cNvSpPr txBox="1"/>
          <p:nvPr/>
        </p:nvSpPr>
        <p:spPr>
          <a:xfrm>
            <a:off x="4110526" y="26668"/>
            <a:ext cx="437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Трассы велодорожек к площадкам ОИЯИ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42D54EB-DF33-165F-EEE8-E704932C612A}"/>
              </a:ext>
            </a:extLst>
          </p:cNvPr>
          <p:cNvSpPr/>
          <p:nvPr/>
        </p:nvSpPr>
        <p:spPr>
          <a:xfrm>
            <a:off x="3401226" y="888763"/>
            <a:ext cx="6041877" cy="5939327"/>
          </a:xfrm>
          <a:custGeom>
            <a:avLst/>
            <a:gdLst>
              <a:gd name="connsiteX0" fmla="*/ 0 w 6041877"/>
              <a:gd name="connsiteY0" fmla="*/ 4486542 h 5939327"/>
              <a:gd name="connsiteX1" fmla="*/ 581114 w 6041877"/>
              <a:gd name="connsiteY1" fmla="*/ 5392396 h 5939327"/>
              <a:gd name="connsiteX2" fmla="*/ 1563881 w 6041877"/>
              <a:gd name="connsiteY2" fmla="*/ 5939327 h 5939327"/>
              <a:gd name="connsiteX3" fmla="*/ 2358639 w 6041877"/>
              <a:gd name="connsiteY3" fmla="*/ 5913689 h 5939327"/>
              <a:gd name="connsiteX4" fmla="*/ 2657742 w 6041877"/>
              <a:gd name="connsiteY4" fmla="*/ 5503491 h 5939327"/>
              <a:gd name="connsiteX5" fmla="*/ 2221907 w 6041877"/>
              <a:gd name="connsiteY5" fmla="*/ 5118930 h 5939327"/>
              <a:gd name="connsiteX6" fmla="*/ 2298819 w 6041877"/>
              <a:gd name="connsiteY6" fmla="*/ 4922377 h 5939327"/>
              <a:gd name="connsiteX7" fmla="*/ 2427006 w 6041877"/>
              <a:gd name="connsiteY7" fmla="*/ 4956560 h 5939327"/>
              <a:gd name="connsiteX8" fmla="*/ 2700471 w 6041877"/>
              <a:gd name="connsiteY8" fmla="*/ 4477996 h 5939327"/>
              <a:gd name="connsiteX9" fmla="*/ 2606467 w 6041877"/>
              <a:gd name="connsiteY9" fmla="*/ 4452358 h 5939327"/>
              <a:gd name="connsiteX10" fmla="*/ 2503918 w 6041877"/>
              <a:gd name="connsiteY10" fmla="*/ 4375446 h 5939327"/>
              <a:gd name="connsiteX11" fmla="*/ 3161944 w 6041877"/>
              <a:gd name="connsiteY11" fmla="*/ 3187581 h 5939327"/>
              <a:gd name="connsiteX12" fmla="*/ 3179036 w 6041877"/>
              <a:gd name="connsiteY12" fmla="*/ 3153398 h 5939327"/>
              <a:gd name="connsiteX13" fmla="*/ 3196127 w 6041877"/>
              <a:gd name="connsiteY13" fmla="*/ 3085031 h 5939327"/>
              <a:gd name="connsiteX14" fmla="*/ 3179036 w 6041877"/>
              <a:gd name="connsiteY14" fmla="*/ 3033757 h 5939327"/>
              <a:gd name="connsiteX15" fmla="*/ 3144853 w 6041877"/>
              <a:gd name="connsiteY15" fmla="*/ 2956844 h 5939327"/>
              <a:gd name="connsiteX16" fmla="*/ 3452501 w 6041877"/>
              <a:gd name="connsiteY16" fmla="*/ 2914116 h 5939327"/>
              <a:gd name="connsiteX17" fmla="*/ 5118931 w 6041877"/>
              <a:gd name="connsiteY17" fmla="*/ 1854437 h 5939327"/>
              <a:gd name="connsiteX18" fmla="*/ 5289847 w 6041877"/>
              <a:gd name="connsiteY18" fmla="*/ 1504059 h 5939327"/>
              <a:gd name="connsiteX19" fmla="*/ 5221481 w 6041877"/>
              <a:gd name="connsiteY19" fmla="*/ 1034041 h 5939327"/>
              <a:gd name="connsiteX20" fmla="*/ 5247118 w 6041877"/>
              <a:gd name="connsiteY20" fmla="*/ 957129 h 5939327"/>
              <a:gd name="connsiteX21" fmla="*/ 5272755 w 6041877"/>
              <a:gd name="connsiteY21" fmla="*/ 871671 h 5939327"/>
              <a:gd name="connsiteX22" fmla="*/ 5341122 w 6041877"/>
              <a:gd name="connsiteY22" fmla="*/ 846033 h 5939327"/>
              <a:gd name="connsiteX23" fmla="*/ 5298393 w 6041877"/>
              <a:gd name="connsiteY23" fmla="*/ 837487 h 5939327"/>
              <a:gd name="connsiteX24" fmla="*/ 6041877 w 6041877"/>
              <a:gd name="connsiteY24" fmla="*/ 581114 h 5939327"/>
              <a:gd name="connsiteX25" fmla="*/ 5785503 w 6041877"/>
              <a:gd name="connsiteY25" fmla="*/ 0 h 5939327"/>
              <a:gd name="connsiteX26" fmla="*/ 5093294 w 6041877"/>
              <a:gd name="connsiteY26" fmla="*/ 333286 h 5939327"/>
              <a:gd name="connsiteX27" fmla="*/ 4990744 w 6041877"/>
              <a:gd name="connsiteY27" fmla="*/ 418744 h 5939327"/>
              <a:gd name="connsiteX28" fmla="*/ 4879649 w 6041877"/>
              <a:gd name="connsiteY28" fmla="*/ 786213 h 5939327"/>
              <a:gd name="connsiteX29" fmla="*/ 4700187 w 6041877"/>
              <a:gd name="connsiteY29" fmla="*/ 1008403 h 5939327"/>
              <a:gd name="connsiteX30" fmla="*/ 4589092 w 6041877"/>
              <a:gd name="connsiteY30" fmla="*/ 1256231 h 5939327"/>
              <a:gd name="connsiteX31" fmla="*/ 4631821 w 6041877"/>
              <a:gd name="connsiteY31" fmla="*/ 2179177 h 5939327"/>
              <a:gd name="connsiteX32" fmla="*/ 4631821 w 6041877"/>
              <a:gd name="connsiteY32" fmla="*/ 2187723 h 593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41877" h="5939327">
                <a:moveTo>
                  <a:pt x="0" y="4486542"/>
                </a:moveTo>
                <a:lnTo>
                  <a:pt x="581114" y="5392396"/>
                </a:lnTo>
                <a:lnTo>
                  <a:pt x="1563881" y="5939327"/>
                </a:lnTo>
                <a:lnTo>
                  <a:pt x="2358639" y="5913689"/>
                </a:lnTo>
                <a:lnTo>
                  <a:pt x="2657742" y="5503491"/>
                </a:lnTo>
                <a:lnTo>
                  <a:pt x="2221907" y="5118930"/>
                </a:lnTo>
                <a:lnTo>
                  <a:pt x="2298819" y="4922377"/>
                </a:lnTo>
                <a:lnTo>
                  <a:pt x="2427006" y="4956560"/>
                </a:lnTo>
                <a:lnTo>
                  <a:pt x="2700471" y="4477996"/>
                </a:lnTo>
                <a:lnTo>
                  <a:pt x="2606467" y="4452358"/>
                </a:lnTo>
                <a:lnTo>
                  <a:pt x="2503918" y="4375446"/>
                </a:lnTo>
                <a:lnTo>
                  <a:pt x="3161944" y="3187581"/>
                </a:lnTo>
                <a:lnTo>
                  <a:pt x="3179036" y="3153398"/>
                </a:lnTo>
                <a:lnTo>
                  <a:pt x="3196127" y="3085031"/>
                </a:lnTo>
                <a:lnTo>
                  <a:pt x="3179036" y="3033757"/>
                </a:lnTo>
                <a:lnTo>
                  <a:pt x="3144853" y="2956844"/>
                </a:lnTo>
                <a:lnTo>
                  <a:pt x="3452501" y="2914116"/>
                </a:lnTo>
                <a:lnTo>
                  <a:pt x="5118931" y="1854437"/>
                </a:lnTo>
                <a:lnTo>
                  <a:pt x="5289847" y="1504059"/>
                </a:lnTo>
                <a:lnTo>
                  <a:pt x="5221481" y="1034041"/>
                </a:lnTo>
                <a:lnTo>
                  <a:pt x="5247118" y="957129"/>
                </a:lnTo>
                <a:lnTo>
                  <a:pt x="5272755" y="871671"/>
                </a:lnTo>
                <a:lnTo>
                  <a:pt x="5341122" y="846033"/>
                </a:lnTo>
                <a:lnTo>
                  <a:pt x="5298393" y="837487"/>
                </a:lnTo>
                <a:lnTo>
                  <a:pt x="6041877" y="581114"/>
                </a:lnTo>
                <a:lnTo>
                  <a:pt x="5785503" y="0"/>
                </a:lnTo>
                <a:lnTo>
                  <a:pt x="5093294" y="333286"/>
                </a:lnTo>
                <a:lnTo>
                  <a:pt x="4990744" y="418744"/>
                </a:lnTo>
                <a:lnTo>
                  <a:pt x="4879649" y="786213"/>
                </a:lnTo>
                <a:lnTo>
                  <a:pt x="4700187" y="1008403"/>
                </a:lnTo>
                <a:lnTo>
                  <a:pt x="4589092" y="1256231"/>
                </a:lnTo>
                <a:lnTo>
                  <a:pt x="4631821" y="2179177"/>
                </a:lnTo>
                <a:lnTo>
                  <a:pt x="4631821" y="2187723"/>
                </a:ln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E572D4E4-BACE-45A2-C8C4-1E164EF06658}"/>
              </a:ext>
            </a:extLst>
          </p:cNvPr>
          <p:cNvSpPr/>
          <p:nvPr/>
        </p:nvSpPr>
        <p:spPr>
          <a:xfrm>
            <a:off x="4623275" y="3896882"/>
            <a:ext cx="1931349" cy="2751746"/>
          </a:xfrm>
          <a:custGeom>
            <a:avLst/>
            <a:gdLst>
              <a:gd name="connsiteX0" fmla="*/ 94004 w 1931349"/>
              <a:gd name="connsiteY0" fmla="*/ 2751746 h 2751746"/>
              <a:gd name="connsiteX1" fmla="*/ 0 w 1931349"/>
              <a:gd name="connsiteY1" fmla="*/ 1734797 h 2751746"/>
              <a:gd name="connsiteX2" fmla="*/ 1145136 w 1931349"/>
              <a:gd name="connsiteY2" fmla="*/ 632389 h 2751746"/>
              <a:gd name="connsiteX3" fmla="*/ 1264777 w 1931349"/>
              <a:gd name="connsiteY3" fmla="*/ 700755 h 2751746"/>
              <a:gd name="connsiteX4" fmla="*/ 1504060 w 1931349"/>
              <a:gd name="connsiteY4" fmla="*/ 170916 h 2751746"/>
              <a:gd name="connsiteX5" fmla="*/ 1563880 w 1931349"/>
              <a:gd name="connsiteY5" fmla="*/ 94004 h 2751746"/>
              <a:gd name="connsiteX6" fmla="*/ 1606609 w 1931349"/>
              <a:gd name="connsiteY6" fmla="*/ 76912 h 2751746"/>
              <a:gd name="connsiteX7" fmla="*/ 1931349 w 1931349"/>
              <a:gd name="connsiteY7" fmla="*/ 0 h 2751746"/>
              <a:gd name="connsiteX8" fmla="*/ 1931349 w 1931349"/>
              <a:gd name="connsiteY8" fmla="*/ 0 h 275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349" h="2751746">
                <a:moveTo>
                  <a:pt x="94004" y="2751746"/>
                </a:moveTo>
                <a:lnTo>
                  <a:pt x="0" y="1734797"/>
                </a:lnTo>
                <a:lnTo>
                  <a:pt x="1145136" y="632389"/>
                </a:lnTo>
                <a:lnTo>
                  <a:pt x="1264777" y="700755"/>
                </a:lnTo>
                <a:lnTo>
                  <a:pt x="1504060" y="170916"/>
                </a:lnTo>
                <a:lnTo>
                  <a:pt x="1563880" y="94004"/>
                </a:lnTo>
                <a:lnTo>
                  <a:pt x="1606609" y="76912"/>
                </a:lnTo>
                <a:lnTo>
                  <a:pt x="1931349" y="0"/>
                </a:lnTo>
                <a:lnTo>
                  <a:pt x="1931349" y="0"/>
                </a:ln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C7A8033F-172F-FB43-1357-EF4553CFACCD}"/>
              </a:ext>
            </a:extLst>
          </p:cNvPr>
          <p:cNvSpPr/>
          <p:nvPr/>
        </p:nvSpPr>
        <p:spPr>
          <a:xfrm>
            <a:off x="4059253" y="5067656"/>
            <a:ext cx="538385" cy="598205"/>
          </a:xfrm>
          <a:custGeom>
            <a:avLst/>
            <a:gdLst>
              <a:gd name="connsiteX0" fmla="*/ 538385 w 538385"/>
              <a:gd name="connsiteY0" fmla="*/ 598205 h 598205"/>
              <a:gd name="connsiteX1" fmla="*/ 0 w 538385"/>
              <a:gd name="connsiteY1" fmla="*/ 0 h 598205"/>
              <a:gd name="connsiteX2" fmla="*/ 25637 w 538385"/>
              <a:gd name="connsiteY2" fmla="*/ 34183 h 59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385" h="598205">
                <a:moveTo>
                  <a:pt x="538385" y="598205"/>
                </a:moveTo>
                <a:lnTo>
                  <a:pt x="0" y="0"/>
                </a:lnTo>
                <a:lnTo>
                  <a:pt x="25637" y="34183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24A10831-6952-70C8-3D79-A16769D6144B}"/>
              </a:ext>
            </a:extLst>
          </p:cNvPr>
          <p:cNvSpPr/>
          <p:nvPr/>
        </p:nvSpPr>
        <p:spPr>
          <a:xfrm>
            <a:off x="4708733" y="4435267"/>
            <a:ext cx="367469" cy="743484"/>
          </a:xfrm>
          <a:custGeom>
            <a:avLst/>
            <a:gdLst>
              <a:gd name="connsiteX0" fmla="*/ 367469 w 367469"/>
              <a:gd name="connsiteY0" fmla="*/ 743484 h 743484"/>
              <a:gd name="connsiteX1" fmla="*/ 76912 w 367469"/>
              <a:gd name="connsiteY1" fmla="*/ 341832 h 743484"/>
              <a:gd name="connsiteX2" fmla="*/ 188007 w 367469"/>
              <a:gd name="connsiteY2" fmla="*/ 282012 h 743484"/>
              <a:gd name="connsiteX3" fmla="*/ 34183 w 367469"/>
              <a:gd name="connsiteY3" fmla="*/ 34183 h 743484"/>
              <a:gd name="connsiteX4" fmla="*/ 0 w 367469"/>
              <a:gd name="connsiteY4" fmla="*/ 0 h 74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69" h="743484">
                <a:moveTo>
                  <a:pt x="367469" y="743484"/>
                </a:moveTo>
                <a:lnTo>
                  <a:pt x="76912" y="341832"/>
                </a:lnTo>
                <a:lnTo>
                  <a:pt x="188007" y="282012"/>
                </a:lnTo>
                <a:lnTo>
                  <a:pt x="34183" y="34183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E3902101-16B8-965F-4F20-16DE461D73DF}"/>
              </a:ext>
            </a:extLst>
          </p:cNvPr>
          <p:cNvSpPr/>
          <p:nvPr/>
        </p:nvSpPr>
        <p:spPr>
          <a:xfrm>
            <a:off x="3717421" y="5657316"/>
            <a:ext cx="871671" cy="162370"/>
          </a:xfrm>
          <a:custGeom>
            <a:avLst/>
            <a:gdLst>
              <a:gd name="connsiteX0" fmla="*/ 871671 w 871671"/>
              <a:gd name="connsiteY0" fmla="*/ 0 h 162370"/>
              <a:gd name="connsiteX1" fmla="*/ 0 w 871671"/>
              <a:gd name="connsiteY1" fmla="*/ 153824 h 162370"/>
              <a:gd name="connsiteX2" fmla="*/ 17091 w 871671"/>
              <a:gd name="connsiteY2" fmla="*/ 162370 h 16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1671" h="162370">
                <a:moveTo>
                  <a:pt x="871671" y="0"/>
                </a:moveTo>
                <a:lnTo>
                  <a:pt x="0" y="153824"/>
                </a:lnTo>
                <a:lnTo>
                  <a:pt x="17091" y="162370"/>
                </a:ln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16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Dobro</dc:creator>
  <cp:lastModifiedBy>Sergey Dobro</cp:lastModifiedBy>
  <cp:revision>1</cp:revision>
  <dcterms:created xsi:type="dcterms:W3CDTF">2023-09-25T19:08:01Z</dcterms:created>
  <dcterms:modified xsi:type="dcterms:W3CDTF">2023-09-25T19:08:20Z</dcterms:modified>
</cp:coreProperties>
</file>